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4123"/>
    <a:srgbClr val="B78038"/>
    <a:srgbClr val="D2A66C"/>
    <a:srgbClr val="EDBC7B"/>
    <a:srgbClr val="E7C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FD5F-3F82-5646-A1AF-B80883D6A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C2E39-FBBC-2841-83CC-282B182FB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B65E4-B4D0-E24A-9F77-2AEC3155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77128-EE1D-594C-8477-E33EC76D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99C0-DB47-3843-82DE-2B0D9F641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5260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79B4-E272-F548-AF07-5218CCAD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CAEC8-6635-0F49-8FFB-7F5AB76D9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883B-D57B-5C4F-8A6C-AA35D57C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C1E0-079E-104A-A036-6BC75868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08607-8858-2747-A93E-BF81800C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4712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7423E5-1AB6-F447-8408-B6E62C2E76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24329-07ED-7142-8778-8122EC4CB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8CBA-0C49-5E45-BC6D-9474A9CC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55393-5869-B040-A9D0-6D16C4BBA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FEE98-B66C-5D4F-87A2-BB1D3F8A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867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2F04-765E-E647-A6EB-AEF380F9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2588-036B-F04F-8476-07E9D818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13DED-7D1A-3646-B279-C91A8C58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2D500-82AF-BD43-BCC9-05B90560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BD6E-6830-BE42-B3E0-CF67693F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05912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9C0B-78A2-9D45-8E36-A4AD6CAA2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36522-E42F-0E40-96B9-87722359E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0FDA-2343-7448-B4F3-061BB3DA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A502E-4964-C941-8C5F-3821456F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A5C5B-43E2-2941-9C19-B2491CFFF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5910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F4F7-4F25-7344-8B3B-1801FD02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2C34-8D84-3C4B-9074-BDC00846E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B51DA-9D94-A547-B044-82C92B890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D932F-4AE0-384E-A8DF-5F9BE0ED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9CB06-C845-AF40-A8F7-36C4E8CA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9D6B-E946-4A4F-956C-89ACFCEBA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8022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1937-0C0F-4F4F-A65F-F20716D52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14B20-5FF6-6E42-9787-33025425F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B143A-F76B-0E4C-9246-58F914E6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B96AC-235E-4F45-9D57-07B60BE8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68646-4DA8-2243-961D-EB249AF02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C5A46C-BF12-0C47-A0E4-2C256287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FA717-B92E-BD4E-A3B4-1895B9F0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57DB1-6C9B-AD44-880C-2FDCB408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432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FC6E-D923-D847-BDE6-532E0BD2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A03BB9-5038-1C41-B3EF-DA0D791E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37785-EBF4-3E4C-A8CF-913D2261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92776-79D8-7540-B5DF-BD292C63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4474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DACCB-6CBA-3145-8A03-075A4AD5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2E85E3-FB63-964D-B7E7-1FCE293F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BBCEA-77EB-AF42-96C1-D6790DD6B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3720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DD0A-B87B-1F41-BB99-7F984562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F9957-0B93-B44E-B474-533F732F1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42C30-5EF1-4B4D-8ACA-6E014D53E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AE58F-D9A5-5B4F-8AA9-6BCD40E9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33B66-0BB8-2F40-A3EE-8DF18685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F2209-21C9-DB47-8688-453F2EFB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0121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B2B7-380F-9348-81C6-6AF1D4A50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E82464-6F82-E845-9294-5CC71D506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DB231-4CD7-FE4C-98E4-956034031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35ABC-2CE7-1148-800E-6F5EAA18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0B391-CB2C-1945-945C-FCB406227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C85AD-C619-0840-9CE6-3E9370F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4344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9CD4C-F5CA-5847-90F5-150B7048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AD754-97A3-684C-BA5A-672D4E1FE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9FFD3-E556-2341-86BF-D7C68D4E4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23FC7-F8D8-8C43-9772-384ABAB062D7}" type="datetimeFigureOut">
              <a:rPr lang="en-TW" smtClean="0"/>
              <a:t>2021/10/10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6B6A8-0426-0642-AD25-436EE0A9E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34748-8589-8A49-9FEF-D8DC3ECD4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04382-1202-E040-93A2-D0779679E5D8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8926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11" Type="http://schemas.openxmlformats.org/officeDocument/2006/relationships/image" Target="../media/image1.png"/><Relationship Id="rId5" Type="http://schemas.openxmlformats.org/officeDocument/2006/relationships/image" Target="../media/image16.tiff"/><Relationship Id="rId10" Type="http://schemas.openxmlformats.org/officeDocument/2006/relationships/image" Target="../media/image21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E45C830-33CD-4640-A23D-90B696176ADC}"/>
              </a:ext>
            </a:extLst>
          </p:cNvPr>
          <p:cNvSpPr/>
          <p:nvPr/>
        </p:nvSpPr>
        <p:spPr>
          <a:xfrm>
            <a:off x="2535984" y="2327069"/>
            <a:ext cx="1617900" cy="2329905"/>
          </a:xfrm>
          <a:prstGeom prst="roundRect">
            <a:avLst/>
          </a:prstGeom>
          <a:noFill/>
          <a:ln w="19050">
            <a:solidFill>
              <a:srgbClr val="5141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4BAA4E9-4D9D-5449-80DA-A9F23938374B}"/>
              </a:ext>
            </a:extLst>
          </p:cNvPr>
          <p:cNvSpPr/>
          <p:nvPr/>
        </p:nvSpPr>
        <p:spPr>
          <a:xfrm>
            <a:off x="2155770" y="1587672"/>
            <a:ext cx="4051442" cy="3676306"/>
          </a:xfrm>
          <a:prstGeom prst="roundRect">
            <a:avLst/>
          </a:prstGeom>
          <a:noFill/>
          <a:ln w="19050">
            <a:solidFill>
              <a:srgbClr val="5141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53755D-91D8-BE48-B946-4E659B4276D4}"/>
              </a:ext>
            </a:extLst>
          </p:cNvPr>
          <p:cNvSpPr/>
          <p:nvPr/>
        </p:nvSpPr>
        <p:spPr>
          <a:xfrm>
            <a:off x="2756737" y="2834561"/>
            <a:ext cx="1078787" cy="325516"/>
          </a:xfrm>
          <a:prstGeom prst="rect">
            <a:avLst/>
          </a:prstGeom>
          <a:solidFill>
            <a:srgbClr val="B78038"/>
          </a:solidFill>
          <a:ln>
            <a:noFill/>
          </a:ln>
          <a:effectLst/>
        </p:spPr>
        <p:txBody>
          <a:bodyPr rtlCol="0" anchor="ctr"/>
          <a:lstStyle/>
          <a:p>
            <a:pPr lvl="0" algn="ctr" defTabSz="914377">
              <a:lnSpc>
                <a:spcPct val="130000"/>
              </a:lnSpc>
            </a:pPr>
            <a:r>
              <a:rPr lang="zh-TW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表單 </a:t>
            </a:r>
            <a:r>
              <a:rPr lang="en-US" altLang="zh-TW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(form)</a:t>
            </a: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2ECAC-0B62-654F-A168-171F373AA3A3}"/>
              </a:ext>
            </a:extLst>
          </p:cNvPr>
          <p:cNvSpPr/>
          <p:nvPr/>
        </p:nvSpPr>
        <p:spPr>
          <a:xfrm>
            <a:off x="2756737" y="3266242"/>
            <a:ext cx="1078787" cy="325516"/>
          </a:xfrm>
          <a:prstGeom prst="rect">
            <a:avLst/>
          </a:prstGeom>
          <a:solidFill>
            <a:srgbClr val="B78038"/>
          </a:solidFill>
          <a:ln>
            <a:noFill/>
          </a:ln>
          <a:effectLst/>
        </p:spPr>
        <p:txBody>
          <a:bodyPr rtlCol="0" anchor="ctr"/>
          <a:lstStyle/>
          <a:p>
            <a:pPr lvl="0" algn="ctr" defTabSz="914377">
              <a:lnSpc>
                <a:spcPct val="130000"/>
              </a:lnSpc>
            </a:pPr>
            <a:r>
              <a:rPr lang="zh-TW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按鈕 </a:t>
            </a:r>
            <a:r>
              <a:rPr lang="en-US" altLang="zh-TW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(button)</a:t>
            </a: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DA251-39D7-C64E-BF7D-34369EDCA77D}"/>
              </a:ext>
            </a:extLst>
          </p:cNvPr>
          <p:cNvSpPr/>
          <p:nvPr/>
        </p:nvSpPr>
        <p:spPr>
          <a:xfrm>
            <a:off x="2772078" y="3697923"/>
            <a:ext cx="1078787" cy="325516"/>
          </a:xfrm>
          <a:prstGeom prst="rect">
            <a:avLst/>
          </a:prstGeom>
          <a:solidFill>
            <a:srgbClr val="B78038"/>
          </a:solidFill>
          <a:ln>
            <a:noFill/>
          </a:ln>
          <a:effectLst/>
        </p:spPr>
        <p:txBody>
          <a:bodyPr rtlCol="0" anchor="ctr"/>
          <a:lstStyle/>
          <a:p>
            <a:pPr lvl="0" algn="ctr" defTabSz="914377">
              <a:lnSpc>
                <a:spcPct val="130000"/>
              </a:lnSpc>
            </a:pPr>
            <a:r>
              <a:rPr lang="zh-TW" alt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顯示結果</a:t>
            </a: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D0EB41-53D4-7B4F-B5B4-DD05F93C67CB}"/>
              </a:ext>
            </a:extLst>
          </p:cNvPr>
          <p:cNvSpPr/>
          <p:nvPr/>
        </p:nvSpPr>
        <p:spPr>
          <a:xfrm>
            <a:off x="4611293" y="3086017"/>
            <a:ext cx="1068512" cy="68596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HTTP 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44ACB9-4543-5743-A61A-71AAE334DE8A}"/>
              </a:ext>
            </a:extLst>
          </p:cNvPr>
          <p:cNvSpPr/>
          <p:nvPr/>
        </p:nvSpPr>
        <p:spPr>
          <a:xfrm>
            <a:off x="6967640" y="2365837"/>
            <a:ext cx="643801" cy="22911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</a:t>
            </a:r>
            <a:b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(Flask)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F07BB6A-4D2C-6942-84A6-1C2EC958602B}"/>
              </a:ext>
            </a:extLst>
          </p:cNvPr>
          <p:cNvCxnSpPr>
            <a:stCxn id="4" idx="3"/>
          </p:cNvCxnSpPr>
          <p:nvPr/>
        </p:nvCxnSpPr>
        <p:spPr>
          <a:xfrm>
            <a:off x="3835524" y="2997319"/>
            <a:ext cx="775769" cy="254284"/>
          </a:xfrm>
          <a:prstGeom prst="curvedConnector3">
            <a:avLst>
              <a:gd name="adj1" fmla="val 48407"/>
            </a:avLst>
          </a:prstGeom>
          <a:ln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4DF5429-4DC3-D244-8038-6C6F951FAAC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835524" y="3429000"/>
            <a:ext cx="775769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9A453B3-BAFE-204C-B881-C54A736316B1}"/>
              </a:ext>
            </a:extLst>
          </p:cNvPr>
          <p:cNvCxnSpPr>
            <a:cxnSpLocks/>
            <a:endCxn id="7" idx="2"/>
          </p:cNvCxnSpPr>
          <p:nvPr/>
        </p:nvCxnSpPr>
        <p:spPr>
          <a:xfrm rot="5400000">
            <a:off x="3992803" y="3086589"/>
            <a:ext cx="255519" cy="1618180"/>
          </a:xfrm>
          <a:prstGeom prst="curvedConnector3">
            <a:avLst>
              <a:gd name="adj1" fmla="val 189465"/>
            </a:avLst>
          </a:prstGeom>
          <a:ln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2F26695A-1DA8-984F-8AE8-970FA650F16B}"/>
              </a:ext>
            </a:extLst>
          </p:cNvPr>
          <p:cNvCxnSpPr>
            <a:cxnSpLocks/>
            <a:stCxn id="8" idx="0"/>
            <a:endCxn id="12" idx="0"/>
          </p:cNvCxnSpPr>
          <p:nvPr/>
        </p:nvCxnSpPr>
        <p:spPr>
          <a:xfrm rot="5400000" flipH="1" flipV="1">
            <a:off x="5857455" y="1653931"/>
            <a:ext cx="720180" cy="2143992"/>
          </a:xfrm>
          <a:prstGeom prst="curvedConnector3">
            <a:avLst>
              <a:gd name="adj1" fmla="val 131742"/>
            </a:avLst>
          </a:prstGeom>
          <a:ln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19FCDD3-D0B2-D640-919D-5BD3768A2B74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 flipH="1">
            <a:off x="5898981" y="3266414"/>
            <a:ext cx="878642" cy="1902479"/>
          </a:xfrm>
          <a:prstGeom prst="curvedConnector3">
            <a:avLst>
              <a:gd name="adj1" fmla="val -26017"/>
            </a:avLst>
          </a:prstGeom>
          <a:ln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EC8AFFC-2EF9-6D42-9F46-ACC75D3A941A}"/>
              </a:ext>
            </a:extLst>
          </p:cNvPr>
          <p:cNvSpPr/>
          <p:nvPr/>
        </p:nvSpPr>
        <p:spPr>
          <a:xfrm>
            <a:off x="8457228" y="3223098"/>
            <a:ext cx="1470454" cy="5378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/>
              <a:t>ML model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389CEC9-B5A8-5A4E-A326-E3415FB67892}"/>
              </a:ext>
            </a:extLst>
          </p:cNvPr>
          <p:cNvSpPr/>
          <p:nvPr/>
        </p:nvSpPr>
        <p:spPr>
          <a:xfrm>
            <a:off x="6653872" y="1936494"/>
            <a:ext cx="3604782" cy="3010412"/>
          </a:xfrm>
          <a:prstGeom prst="roundRect">
            <a:avLst/>
          </a:prstGeom>
          <a:noFill/>
          <a:ln w="19050">
            <a:solidFill>
              <a:srgbClr val="51412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01D3C0-1B61-0149-9E02-8566DDE3E152}"/>
              </a:ext>
            </a:extLst>
          </p:cNvPr>
          <p:cNvSpPr/>
          <p:nvPr/>
        </p:nvSpPr>
        <p:spPr>
          <a:xfrm>
            <a:off x="9062325" y="457757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伺服端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A5260E-FC11-0249-8993-2190821BE72A}"/>
              </a:ext>
            </a:extLst>
          </p:cNvPr>
          <p:cNvSpPr/>
          <p:nvPr/>
        </p:nvSpPr>
        <p:spPr>
          <a:xfrm>
            <a:off x="4948480" y="490099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客戶端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B26DBB-E442-F04D-817C-D7D45FC2690A}"/>
              </a:ext>
            </a:extLst>
          </p:cNvPr>
          <p:cNvSpPr/>
          <p:nvPr/>
        </p:nvSpPr>
        <p:spPr>
          <a:xfrm>
            <a:off x="2572365" y="23565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網頁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1D7335-CA4B-6E44-B567-A5024913DBEE}"/>
              </a:ext>
            </a:extLst>
          </p:cNvPr>
          <p:cNvCxnSpPr/>
          <p:nvPr/>
        </p:nvCxnSpPr>
        <p:spPr>
          <a:xfrm>
            <a:off x="7611439" y="3333071"/>
            <a:ext cx="845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7F612A-C680-FE43-A161-B9CD2AAFE7E2}"/>
              </a:ext>
            </a:extLst>
          </p:cNvPr>
          <p:cNvCxnSpPr/>
          <p:nvPr/>
        </p:nvCxnSpPr>
        <p:spPr>
          <a:xfrm>
            <a:off x="7611438" y="3646933"/>
            <a:ext cx="845789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DF69726-DF9E-F948-B643-9CBDD8E3D308}"/>
              </a:ext>
            </a:extLst>
          </p:cNvPr>
          <p:cNvGrpSpPr/>
          <p:nvPr/>
        </p:nvGrpSpPr>
        <p:grpSpPr>
          <a:xfrm>
            <a:off x="1656401" y="4684336"/>
            <a:ext cx="9363802" cy="1746000"/>
            <a:chOff x="3360126" y="4043080"/>
            <a:chExt cx="5802628" cy="89273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DFABBC0-05C9-1640-9D7B-E58DFCEF2A7A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63" name="Intelligent Information Retrieval Laboratory">
                <a:extLst>
                  <a:ext uri="{FF2B5EF4-FFF2-40B4-BE49-F238E27FC236}">
                    <a16:creationId xmlns:a16="http://schemas.microsoft.com/office/drawing/2014/main" id="{8F196806-4BF5-E446-9289-04B16A73759D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64" name="Intelligent Information Retrieval Laboratory">
                <a:extLst>
                  <a:ext uri="{FF2B5EF4-FFF2-40B4-BE49-F238E27FC236}">
                    <a16:creationId xmlns:a16="http://schemas.microsoft.com/office/drawing/2014/main" id="{8FD98A2C-41C1-FA47-A4C8-424468BD38C9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498DC48-C01A-4B4B-BD0E-79C6EFEC6A95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538C798-FD7D-4249-9056-1A5BB75D7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Youtube logo | Logok">
                <a:extLst>
                  <a:ext uri="{FF2B5EF4-FFF2-40B4-BE49-F238E27FC236}">
                    <a16:creationId xmlns:a16="http://schemas.microsoft.com/office/drawing/2014/main" id="{55F02B33-B28B-4A46-B98A-4D58C31B7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Intelligent Information Retrieval Laboratory">
                <a:extLst>
                  <a:ext uri="{FF2B5EF4-FFF2-40B4-BE49-F238E27FC236}">
                    <a16:creationId xmlns:a16="http://schemas.microsoft.com/office/drawing/2014/main" id="{9FFE2483-B2F0-964A-86CC-FE828F250EC2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79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A05382-1719-CA4D-9C39-A13D43E48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089" y="2509657"/>
            <a:ext cx="1351280" cy="135128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BDEF360-5B4E-B941-87E2-E007E5477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335" y="1858258"/>
            <a:ext cx="707886" cy="70788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3764B9D-D959-8147-8FD6-7B140E19A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335" y="2902640"/>
            <a:ext cx="707886" cy="7078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3A4B4D-6C7F-F94A-9E70-B9DE64995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6846" y="4073969"/>
            <a:ext cx="774864" cy="774864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54A64C4-6C37-9441-8586-8F90CB998780}"/>
              </a:ext>
            </a:extLst>
          </p:cNvPr>
          <p:cNvSpPr/>
          <p:nvPr/>
        </p:nvSpPr>
        <p:spPr>
          <a:xfrm>
            <a:off x="4869951" y="2999369"/>
            <a:ext cx="2316480" cy="185928"/>
          </a:xfrm>
          <a:prstGeom prst="rightArrow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81E200F-D160-D544-9341-4D25D4E0F712}"/>
              </a:ext>
            </a:extLst>
          </p:cNvPr>
          <p:cNvSpPr/>
          <p:nvPr/>
        </p:nvSpPr>
        <p:spPr>
          <a:xfrm flipH="1">
            <a:off x="4869951" y="3675009"/>
            <a:ext cx="2316480" cy="185928"/>
          </a:xfrm>
          <a:prstGeom prst="rightArrow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439F2-1B73-214E-9FF0-77E14C80AD22}"/>
              </a:ext>
            </a:extLst>
          </p:cNvPr>
          <p:cNvSpPr/>
          <p:nvPr/>
        </p:nvSpPr>
        <p:spPr>
          <a:xfrm>
            <a:off x="5343548" y="2748751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HTTP Request</a:t>
            </a:r>
            <a:endParaRPr lang="en-TW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656CE9-DE4D-9646-8BD1-9810748949CB}"/>
              </a:ext>
            </a:extLst>
          </p:cNvPr>
          <p:cNvSpPr/>
          <p:nvPr/>
        </p:nvSpPr>
        <p:spPr>
          <a:xfrm>
            <a:off x="5343548" y="3860937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1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HTTP Response</a:t>
            </a:r>
            <a:endParaRPr lang="en-TW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CBF95-EBD9-284C-AA04-1308ECE103CD}"/>
              </a:ext>
            </a:extLst>
          </p:cNvPr>
          <p:cNvSpPr/>
          <p:nvPr/>
        </p:nvSpPr>
        <p:spPr>
          <a:xfrm>
            <a:off x="7808222" y="2212201"/>
            <a:ext cx="526593" cy="2636632"/>
          </a:xfrm>
          <a:prstGeom prst="rect">
            <a:avLst/>
          </a:prstGeom>
          <a:solidFill>
            <a:srgbClr val="D2A66C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19BD7B7-2A39-704F-BDC0-E21E5DE272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4603" y="2810183"/>
            <a:ext cx="1454983" cy="14549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F3A8842-61CC-1D49-8F26-218EB5BBE343}"/>
              </a:ext>
            </a:extLst>
          </p:cNvPr>
          <p:cNvGrpSpPr/>
          <p:nvPr/>
        </p:nvGrpSpPr>
        <p:grpSpPr>
          <a:xfrm>
            <a:off x="1614579" y="4350649"/>
            <a:ext cx="9363802" cy="1746000"/>
            <a:chOff x="3360126" y="4043080"/>
            <a:chExt cx="5802628" cy="89273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C1E5A8-C7FE-A94F-AF0F-5EB46DE3F858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18" name="Intelligent Information Retrieval Laboratory">
                <a:extLst>
                  <a:ext uri="{FF2B5EF4-FFF2-40B4-BE49-F238E27FC236}">
                    <a16:creationId xmlns:a16="http://schemas.microsoft.com/office/drawing/2014/main" id="{433FCAA9-D717-774C-AA64-6F0EF52AF239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9" name="Intelligent Information Retrieval Laboratory">
                <a:extLst>
                  <a:ext uri="{FF2B5EF4-FFF2-40B4-BE49-F238E27FC236}">
                    <a16:creationId xmlns:a16="http://schemas.microsoft.com/office/drawing/2014/main" id="{F3ABB8A4-6EF1-2240-B0E9-F54FD5B9561C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E26C31-A59D-184D-9C1A-6619E6D01643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D4B9A36-7987-FE47-A3C3-766BCF480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Youtube logo | Logok">
                <a:extLst>
                  <a:ext uri="{FF2B5EF4-FFF2-40B4-BE49-F238E27FC236}">
                    <a16:creationId xmlns:a16="http://schemas.microsoft.com/office/drawing/2014/main" id="{38C3BCB4-6C5C-AA49-954D-3930831A82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Intelligent Information Retrieval Laboratory">
                <a:extLst>
                  <a:ext uri="{FF2B5EF4-FFF2-40B4-BE49-F238E27FC236}">
                    <a16:creationId xmlns:a16="http://schemas.microsoft.com/office/drawing/2014/main" id="{3074A64F-A436-E140-8314-0167FB9E5445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7E63B58-C0C6-3247-B2F1-67643CC05BAD}"/>
              </a:ext>
            </a:extLst>
          </p:cNvPr>
          <p:cNvSpPr txBox="1">
            <a:spLocks/>
          </p:cNvSpPr>
          <p:nvPr/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TW" sz="3600" b="1" i="0" u="none" strike="noStrike" kern="1200" cap="none" spc="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什麼是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API ?</a:t>
            </a:r>
            <a:endParaRPr kumimoji="0" lang="en-TW" sz="3600" b="1" i="0" u="none" strike="noStrike" kern="1200" cap="none" spc="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037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5394C1-DE5C-CF4B-B987-38C4EEF5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2" y="2693008"/>
            <a:ext cx="5827776" cy="27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F053D6-F28F-C949-8A77-C51B5738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45" y="2890981"/>
            <a:ext cx="1404142" cy="735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4CBECD-EF11-7540-ABBB-81F8C4A6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384" y="2890980"/>
            <a:ext cx="1404141" cy="755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0134F-A0B6-2A42-9647-8E525EB7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73" y="3825262"/>
            <a:ext cx="1050334" cy="52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F8389-CB6E-2442-A99E-D0360FC7E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745" y="3822327"/>
            <a:ext cx="937799" cy="525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92C25-34A0-7E40-833D-AA38FAB0F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2316" y="3751262"/>
            <a:ext cx="1393992" cy="732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FF4CD-4369-F24B-9E66-2820C52C3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93" y="4653062"/>
            <a:ext cx="1027439" cy="387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EF2773-0627-D545-B78C-91B6595F5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2112" y="4556246"/>
            <a:ext cx="1828800" cy="595313"/>
          </a:xfrm>
          <a:prstGeom prst="rect">
            <a:avLst/>
          </a:prstGeom>
        </p:spPr>
      </p:pic>
      <p:pic>
        <p:nvPicPr>
          <p:cNvPr id="10" name="Picture 4" descr="Go (Language)">
            <a:extLst>
              <a:ext uri="{FF2B5EF4-FFF2-40B4-BE49-F238E27FC236}">
                <a16:creationId xmlns:a16="http://schemas.microsoft.com/office/drawing/2014/main" id="{61FC305E-6040-BE49-A80A-810F43798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78" y="4460712"/>
            <a:ext cx="845687" cy="8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A939412-FC65-1749-9095-114EE0D07D70}"/>
              </a:ext>
            </a:extLst>
          </p:cNvPr>
          <p:cNvGrpSpPr/>
          <p:nvPr/>
        </p:nvGrpSpPr>
        <p:grpSpPr>
          <a:xfrm>
            <a:off x="1644505" y="4690049"/>
            <a:ext cx="9363802" cy="1746000"/>
            <a:chOff x="3360126" y="4043080"/>
            <a:chExt cx="5802628" cy="8927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B51FFF-EC7A-1A42-A853-F129C208A164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17" name="Intelligent Information Retrieval Laboratory">
                <a:extLst>
                  <a:ext uri="{FF2B5EF4-FFF2-40B4-BE49-F238E27FC236}">
                    <a16:creationId xmlns:a16="http://schemas.microsoft.com/office/drawing/2014/main" id="{4733EDD1-7659-B042-AF21-5575F1D85479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8" name="Intelligent Information Retrieval Laboratory">
                <a:extLst>
                  <a:ext uri="{FF2B5EF4-FFF2-40B4-BE49-F238E27FC236}">
                    <a16:creationId xmlns:a16="http://schemas.microsoft.com/office/drawing/2014/main" id="{20751287-BB79-F44F-91BE-3FCDD9FEDF51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1BDB6F-F224-CF44-AAD3-07AF36FDE006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F00C0DB-B1EB-A945-AAA7-9F065EB467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Youtube logo | Logok">
                <a:extLst>
                  <a:ext uri="{FF2B5EF4-FFF2-40B4-BE49-F238E27FC236}">
                    <a16:creationId xmlns:a16="http://schemas.microsoft.com/office/drawing/2014/main" id="{1B16EF0D-3DC2-AC48-AA25-3BD66A0B4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Intelligent Information Retrieval Laboratory">
                <a:extLst>
                  <a:ext uri="{FF2B5EF4-FFF2-40B4-BE49-F238E27FC236}">
                    <a16:creationId xmlns:a16="http://schemas.microsoft.com/office/drawing/2014/main" id="{817A1575-D3E7-F94E-B24F-35004EB7DC47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26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9ABEB-5281-524E-A456-E0480B68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0D72D2-E289-364D-A6FD-6CCB83BE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3F921155-75F3-D345-83D9-1498A0C3A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77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FDADB-ED21-C04D-B7EF-C0486A456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1"/>
          <a:stretch/>
        </p:blipFill>
        <p:spPr>
          <a:xfrm>
            <a:off x="3387035" y="2316520"/>
            <a:ext cx="5867837" cy="19972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47A507-CB04-1C4A-9862-0C281CCE020D}"/>
              </a:ext>
            </a:extLst>
          </p:cNvPr>
          <p:cNvGrpSpPr/>
          <p:nvPr/>
        </p:nvGrpSpPr>
        <p:grpSpPr>
          <a:xfrm>
            <a:off x="3585080" y="4050410"/>
            <a:ext cx="5764444" cy="1050587"/>
            <a:chOff x="3360126" y="3971848"/>
            <a:chExt cx="5764444" cy="10505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F3227E7-8250-A14E-9139-8B105A2427FE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DE7A69F4-FF41-3040-80CA-A4B28635879B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03BCD3A9-D014-464C-8CC5-FC29359DF819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F1435A-7784-7F44-96CE-7CC0E3EBB73F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3D1B4CE-0425-DC46-B3CB-02D07D472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Youtube logo | Logok">
                <a:extLst>
                  <a:ext uri="{FF2B5EF4-FFF2-40B4-BE49-F238E27FC236}">
                    <a16:creationId xmlns:a16="http://schemas.microsoft.com/office/drawing/2014/main" id="{643703BD-26C4-3148-8072-0DA4AE21BB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Intelligent Information Retrieval Laboratory">
                <a:extLst>
                  <a:ext uri="{FF2B5EF4-FFF2-40B4-BE49-F238E27FC236}">
                    <a16:creationId xmlns:a16="http://schemas.microsoft.com/office/drawing/2014/main" id="{26C060C9-B8AD-7943-BCD7-C9D0CBC41541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895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9E6D0-7B48-C846-AB99-9F3FD7B7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36" y="2831203"/>
            <a:ext cx="5314900" cy="8889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6A3747-877A-2243-BD23-6C9D59824BA1}"/>
              </a:ext>
            </a:extLst>
          </p:cNvPr>
          <p:cNvGrpSpPr/>
          <p:nvPr/>
        </p:nvGrpSpPr>
        <p:grpSpPr>
          <a:xfrm>
            <a:off x="3004312" y="3580853"/>
            <a:ext cx="5764444" cy="1050587"/>
            <a:chOff x="3360126" y="3971848"/>
            <a:chExt cx="5764444" cy="10505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494DC6-D167-6946-8F18-0F7295DC730E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891A7E5C-0499-F44E-A85A-FF01914D955B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2CD22C19-51AB-D947-91FA-4F26F31FA4E4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639D06-A0BC-F748-8820-1D1B85E3EF1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A3B4CB-062B-2742-AF95-BC9B321CE5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Youtube logo | Logok">
                <a:extLst>
                  <a:ext uri="{FF2B5EF4-FFF2-40B4-BE49-F238E27FC236}">
                    <a16:creationId xmlns:a16="http://schemas.microsoft.com/office/drawing/2014/main" id="{F34333EB-9BD1-974B-A6C5-F8E24306A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Intelligent Information Retrieval Laboratory">
                <a:extLst>
                  <a:ext uri="{FF2B5EF4-FFF2-40B4-BE49-F238E27FC236}">
                    <a16:creationId xmlns:a16="http://schemas.microsoft.com/office/drawing/2014/main" id="{4424B65C-2957-944F-ADD4-28F9933A8C85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75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96D5C-43A8-A94C-B1C6-8EB5D72B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989" y="1112549"/>
            <a:ext cx="7436022" cy="445990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3A6797-4D75-2E4A-8FB1-6F772EBB245E}"/>
              </a:ext>
            </a:extLst>
          </p:cNvPr>
          <p:cNvGrpSpPr/>
          <p:nvPr/>
        </p:nvGrpSpPr>
        <p:grpSpPr>
          <a:xfrm>
            <a:off x="1414099" y="5112000"/>
            <a:ext cx="9363802" cy="1746000"/>
            <a:chOff x="3360126" y="4043080"/>
            <a:chExt cx="5802628" cy="8927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EFEB0B-5AE5-C849-85CE-FFDE0457293D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B6074CAA-D901-6546-A312-F1A9AB403CD5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6106E4E5-D8F2-8F45-8595-F695AE2075F2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81E830-6492-EF4A-9F01-D070C07CBBBA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AFB214-D7BB-A942-ABAB-397D9BEF8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Youtube logo | Logok">
                <a:extLst>
                  <a:ext uri="{FF2B5EF4-FFF2-40B4-BE49-F238E27FC236}">
                    <a16:creationId xmlns:a16="http://schemas.microsoft.com/office/drawing/2014/main" id="{7AC494C3-6E4D-7C45-8B38-698ECAD1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Intelligent Information Retrieval Laboratory">
                <a:extLst>
                  <a:ext uri="{FF2B5EF4-FFF2-40B4-BE49-F238E27FC236}">
                    <a16:creationId xmlns:a16="http://schemas.microsoft.com/office/drawing/2014/main" id="{16AA1CE6-7685-FD46-B9F7-573B5267E0B9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858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121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微软雅黑</vt:lpstr>
      <vt:lpstr>Arial</vt:lpstr>
      <vt:lpstr>Calibri</vt:lpstr>
      <vt:lpstr>Calibri Light</vt:lpstr>
      <vt:lpstr>Helvetica Neue Bold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2021-10-10T05:01:06Z</dcterms:created>
  <dcterms:modified xsi:type="dcterms:W3CDTF">2021-10-11T05:30:16Z</dcterms:modified>
</cp:coreProperties>
</file>